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78" r:id="rId4"/>
    <p:sldId id="282" r:id="rId5"/>
    <p:sldId id="279" r:id="rId6"/>
    <p:sldId id="280" r:id="rId7"/>
    <p:sldId id="281" r:id="rId8"/>
    <p:sldId id="283" r:id="rId9"/>
    <p:sldId id="284" r:id="rId10"/>
    <p:sldId id="285" r:id="rId11"/>
    <p:sldId id="286" r:id="rId12"/>
    <p:sldId id="287" r:id="rId13"/>
    <p:sldId id="288" r:id="rId14"/>
    <p:sldId id="290" r:id="rId15"/>
    <p:sldId id="291" r:id="rId16"/>
    <p:sldId id="28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92"/>
    <p:restoredTop sz="94700"/>
  </p:normalViewPr>
  <p:slideViewPr>
    <p:cSldViewPr snapToGrid="0" snapToObjects="1">
      <p:cViewPr varScale="1">
        <p:scale>
          <a:sx n="52" d="100"/>
          <a:sy n="52" d="100"/>
        </p:scale>
        <p:origin x="208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11045" y="6107383"/>
            <a:ext cx="6400800" cy="593222"/>
          </a:xfrm>
        </p:spPr>
        <p:txBody>
          <a:bodyPr/>
          <a:lstStyle/>
          <a:p>
            <a:pPr algn="r"/>
            <a:r>
              <a:rPr lang="cs-CZ" dirty="0" smtClean="0"/>
              <a:t>Jirka Pospíšil, 12.2.2017 </a:t>
            </a:r>
            <a:r>
              <a:rPr lang="cs-CZ" dirty="0"/>
              <a:t>K</a:t>
            </a:r>
            <a:r>
              <a:rPr lang="cs-CZ" dirty="0" smtClean="0"/>
              <a:t>C NADĚJE BUČOVICE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76" y="0"/>
            <a:ext cx="11337900" cy="989351"/>
          </a:xfrm>
        </p:spPr>
        <p:txBody>
          <a:bodyPr/>
          <a:lstStyle/>
          <a:p>
            <a:r>
              <a:rPr lang="cs-CZ" b="1" dirty="0" smtClean="0"/>
              <a:t>Ochota se měnit</a:t>
            </a:r>
            <a:r>
              <a:rPr lang="mr-IN" b="1" dirty="0" smtClean="0"/>
              <a:t>…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11045" y="6107383"/>
            <a:ext cx="6400800" cy="593222"/>
          </a:xfrm>
        </p:spPr>
        <p:txBody>
          <a:bodyPr/>
          <a:lstStyle/>
          <a:p>
            <a:pPr algn="r"/>
            <a:r>
              <a:rPr lang="cs-CZ" dirty="0"/>
              <a:t>Jirka Pospíšil, </a:t>
            </a:r>
            <a:r>
              <a:rPr lang="cs-CZ" dirty="0" smtClean="0"/>
              <a:t>12.5.2017 Projekt NOE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77600" y="1880483"/>
            <a:ext cx="40495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 smtClean="0"/>
              <a:t>Co to je OCHOTA ?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7363814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76" y="0"/>
            <a:ext cx="11337900" cy="989351"/>
          </a:xfrm>
        </p:spPr>
        <p:txBody>
          <a:bodyPr/>
          <a:lstStyle/>
          <a:p>
            <a:r>
              <a:rPr lang="cs-CZ" b="1" dirty="0" smtClean="0"/>
              <a:t>Ochota se měnit</a:t>
            </a:r>
            <a:r>
              <a:rPr lang="mr-IN" b="1" dirty="0" smtClean="0"/>
              <a:t>…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11045" y="6264778"/>
            <a:ext cx="6400800" cy="593222"/>
          </a:xfrm>
        </p:spPr>
        <p:txBody>
          <a:bodyPr/>
          <a:lstStyle/>
          <a:p>
            <a:pPr algn="r"/>
            <a:r>
              <a:rPr lang="cs-CZ" dirty="0"/>
              <a:t>Jirka Pospíšil, </a:t>
            </a:r>
            <a:r>
              <a:rPr lang="cs-CZ" dirty="0" smtClean="0"/>
              <a:t>12.5.2017 Projekt NOE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29576" y="890960"/>
            <a:ext cx="1178226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/>
              <a:t>PŘIKLAD </a:t>
            </a:r>
            <a:r>
              <a:rPr lang="cs-CZ" sz="2400" b="1" dirty="0" err="1" smtClean="0"/>
              <a:t>Zacheus</a:t>
            </a:r>
            <a:r>
              <a:rPr lang="cs-CZ" sz="2400" b="1" dirty="0"/>
              <a:t>:</a:t>
            </a:r>
            <a:endParaRPr lang="cs-CZ" sz="2400" b="1" dirty="0"/>
          </a:p>
          <a:p>
            <a:endParaRPr lang="cs-CZ" sz="2400" b="1" dirty="0"/>
          </a:p>
          <a:p>
            <a:r>
              <a:rPr lang="cs-CZ" sz="2400" b="1" dirty="0" smtClean="0"/>
              <a:t> </a:t>
            </a:r>
            <a:r>
              <a:rPr lang="cs-CZ" sz="3000" b="1" dirty="0"/>
              <a:t>Luk 19:5-10 </a:t>
            </a:r>
            <a:r>
              <a:rPr lang="cs-CZ" sz="3000" b="1" baseline="30000" dirty="0"/>
              <a:t>5 </a:t>
            </a:r>
            <a:r>
              <a:rPr lang="cs-CZ" sz="3000" b="1" dirty="0"/>
              <a:t>Když Ježíš přišel na to místo, </a:t>
            </a:r>
            <a:endParaRPr lang="cs-CZ" sz="3000" b="1" dirty="0" smtClean="0"/>
          </a:p>
          <a:p>
            <a:r>
              <a:rPr lang="cs-CZ" sz="3000" b="1" dirty="0" smtClean="0"/>
              <a:t>vzhlédl </a:t>
            </a:r>
            <a:r>
              <a:rPr lang="cs-CZ" sz="3000" b="1" dirty="0"/>
              <a:t>a řekl mu: „</a:t>
            </a:r>
            <a:r>
              <a:rPr lang="cs-CZ" sz="3000" b="1" dirty="0" err="1"/>
              <a:t>Zachee</a:t>
            </a:r>
            <a:r>
              <a:rPr lang="cs-CZ" sz="3000" b="1" dirty="0"/>
              <a:t>, slez rychle dolů, neboť </a:t>
            </a:r>
            <a:r>
              <a:rPr lang="cs-CZ" sz="3000" b="1" dirty="0" smtClean="0"/>
              <a:t>dnes musím </a:t>
            </a:r>
            <a:r>
              <a:rPr lang="cs-CZ" sz="3000" b="1" dirty="0"/>
              <a:t>zůstat v tvém domě.“ </a:t>
            </a:r>
            <a:r>
              <a:rPr lang="cs-CZ" sz="3000" b="1" baseline="30000" dirty="0"/>
              <a:t>6 </a:t>
            </a:r>
            <a:r>
              <a:rPr lang="cs-CZ" sz="3000" b="1" dirty="0"/>
              <a:t>On rychle slezl a s </a:t>
            </a:r>
            <a:r>
              <a:rPr lang="cs-CZ" sz="3000" b="1" dirty="0" smtClean="0"/>
              <a:t>radostí ho </a:t>
            </a:r>
            <a:r>
              <a:rPr lang="cs-CZ" sz="3000" b="1" dirty="0"/>
              <a:t>přijal. </a:t>
            </a:r>
            <a:r>
              <a:rPr lang="cs-CZ" sz="3000" b="1" baseline="30000" dirty="0"/>
              <a:t>7 </a:t>
            </a:r>
            <a:r>
              <a:rPr lang="cs-CZ" sz="3000" b="1" dirty="0"/>
              <a:t>Všichni, kdo to uviděli, začali reptat: „Vešel </a:t>
            </a:r>
            <a:r>
              <a:rPr lang="cs-CZ" sz="3000" b="1" dirty="0" smtClean="0"/>
              <a:t>jako </a:t>
            </a:r>
            <a:r>
              <a:rPr lang="cs-CZ" sz="3000" b="1" dirty="0"/>
              <a:t>host k hříšnému muži!“ </a:t>
            </a:r>
            <a:r>
              <a:rPr lang="cs-CZ" sz="3000" b="1" baseline="30000" dirty="0"/>
              <a:t>8 </a:t>
            </a:r>
            <a:r>
              <a:rPr lang="cs-CZ" sz="3000" b="1" dirty="0" err="1"/>
              <a:t>Zacheus</a:t>
            </a:r>
            <a:r>
              <a:rPr lang="cs-CZ" sz="3000" b="1" dirty="0"/>
              <a:t> se zastavil a </a:t>
            </a:r>
            <a:r>
              <a:rPr lang="cs-CZ" sz="3000" b="1" dirty="0" smtClean="0"/>
              <a:t>řekl Pánu</a:t>
            </a:r>
            <a:r>
              <a:rPr lang="cs-CZ" sz="3000" b="1" dirty="0"/>
              <a:t>: „Hle, polovinu svého majetku, Pane, dám </a:t>
            </a:r>
            <a:r>
              <a:rPr lang="cs-CZ" sz="3000" b="1" dirty="0" smtClean="0"/>
              <a:t> chudým</a:t>
            </a:r>
            <a:r>
              <a:rPr lang="cs-CZ" sz="3000" b="1" dirty="0"/>
              <a:t>, a jestliže jsem někoho ošidil, vrátím mu to </a:t>
            </a:r>
            <a:r>
              <a:rPr lang="cs-CZ" sz="3000" b="1" dirty="0" smtClean="0"/>
              <a:t> čtyřnásobně</a:t>
            </a:r>
            <a:r>
              <a:rPr lang="cs-CZ" sz="3000" b="1" dirty="0"/>
              <a:t>.“ </a:t>
            </a:r>
            <a:r>
              <a:rPr lang="cs-CZ" sz="3000" b="1" baseline="30000" dirty="0"/>
              <a:t>9 </a:t>
            </a:r>
            <a:r>
              <a:rPr lang="cs-CZ" sz="3000" b="1" dirty="0"/>
              <a:t>Ježíš mu řekl: „Dnes se dostalo </a:t>
            </a:r>
            <a:r>
              <a:rPr lang="cs-CZ" sz="3000" b="1" dirty="0" smtClean="0"/>
              <a:t>záchrany</a:t>
            </a:r>
          </a:p>
          <a:p>
            <a:r>
              <a:rPr lang="cs-CZ" sz="3000" b="1" dirty="0" smtClean="0"/>
              <a:t>tomuto </a:t>
            </a:r>
            <a:r>
              <a:rPr lang="cs-CZ" sz="3000" b="1" dirty="0"/>
              <a:t>domu, protože i tento člověk je syn Abrahamův</a:t>
            </a:r>
            <a:r>
              <a:rPr lang="cs-CZ" sz="3000" b="1" dirty="0" smtClean="0"/>
              <a:t>. </a:t>
            </a:r>
            <a:r>
              <a:rPr lang="cs-CZ" sz="3000" b="1" baseline="30000" dirty="0" smtClean="0"/>
              <a:t>10</a:t>
            </a:r>
            <a:r>
              <a:rPr lang="cs-CZ" sz="3000" b="1" baseline="30000" dirty="0"/>
              <a:t> </a:t>
            </a:r>
            <a:r>
              <a:rPr lang="cs-CZ" sz="3000" b="1" dirty="0"/>
              <a:t>Neboť Syn člověka přišel vyhledat a zachránit, </a:t>
            </a:r>
            <a:r>
              <a:rPr lang="cs-CZ" sz="3000" b="1" dirty="0" smtClean="0"/>
              <a:t>co </a:t>
            </a:r>
            <a:r>
              <a:rPr lang="cs-CZ" sz="3000" b="1" dirty="0"/>
              <a:t>je ztraceno.“</a:t>
            </a:r>
          </a:p>
        </p:txBody>
      </p:sp>
    </p:spTree>
    <p:extLst>
      <p:ext uri="{BB962C8B-B14F-4D97-AF65-F5344CB8AC3E}">
        <p14:creationId xmlns:p14="http://schemas.microsoft.com/office/powerpoint/2010/main" val="359615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-202054"/>
            <a:ext cx="11337900" cy="989351"/>
          </a:xfrm>
        </p:spPr>
        <p:txBody>
          <a:bodyPr/>
          <a:lstStyle/>
          <a:p>
            <a:r>
              <a:rPr lang="cs-CZ" b="1" dirty="0" smtClean="0"/>
              <a:t>Ochota se měnit</a:t>
            </a:r>
            <a:r>
              <a:rPr lang="mr-IN" b="1" dirty="0" smtClean="0"/>
              <a:t>…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11045" y="6107383"/>
            <a:ext cx="6400800" cy="593222"/>
          </a:xfrm>
        </p:spPr>
        <p:txBody>
          <a:bodyPr/>
          <a:lstStyle/>
          <a:p>
            <a:pPr algn="r"/>
            <a:r>
              <a:rPr lang="cs-CZ" dirty="0"/>
              <a:t>Jirka Pospíšil, </a:t>
            </a:r>
            <a:r>
              <a:rPr lang="cs-CZ" dirty="0" smtClean="0"/>
              <a:t>12.5.2017 Projekt NOE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405910" y="894794"/>
            <a:ext cx="6599884" cy="5509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u="sng" dirty="0"/>
              <a:t>Chceš-li se měnit, buď </a:t>
            </a:r>
            <a:r>
              <a:rPr lang="cs-CZ" sz="3200" u="sng" dirty="0" smtClean="0"/>
              <a:t>připraven</a:t>
            </a:r>
          </a:p>
          <a:p>
            <a:pPr marL="514350" lvl="0" indent="-514350">
              <a:buAutoNum type="arabicParenR"/>
            </a:pPr>
            <a:r>
              <a:rPr lang="cs-CZ" sz="3200" dirty="0" smtClean="0"/>
              <a:t>být </a:t>
            </a:r>
            <a:r>
              <a:rPr lang="cs-CZ" sz="3200" dirty="0"/>
              <a:t>v Jeho blízkosti </a:t>
            </a:r>
            <a:endParaRPr lang="cs-CZ" sz="3200" dirty="0" smtClean="0"/>
          </a:p>
          <a:p>
            <a:pPr marL="514350" lvl="0" indent="-514350">
              <a:buAutoNum type="arabicParenR"/>
            </a:pPr>
            <a:r>
              <a:rPr lang="cs-CZ" sz="3200" dirty="0"/>
              <a:t>b</a:t>
            </a:r>
            <a:r>
              <a:rPr lang="cs-CZ" sz="3200" dirty="0" smtClean="0"/>
              <a:t>ýt osloven Bohem</a:t>
            </a:r>
          </a:p>
          <a:p>
            <a:pPr marL="514350" lvl="0" indent="-514350">
              <a:buAutoNum type="arabicParenR"/>
            </a:pPr>
            <a:r>
              <a:rPr lang="cs-CZ" sz="3200" dirty="0" smtClean="0"/>
              <a:t>být pokorným</a:t>
            </a:r>
            <a:endParaRPr lang="cs-CZ" sz="3200" dirty="0"/>
          </a:p>
          <a:p>
            <a:pPr marL="514350" lvl="0" indent="-514350">
              <a:buAutoNum type="arabicParenR"/>
            </a:pPr>
            <a:r>
              <a:rPr lang="cs-CZ" sz="3200" dirty="0" smtClean="0"/>
              <a:t>přijímat Boží řeč</a:t>
            </a:r>
            <a:endParaRPr lang="cs-CZ" sz="3200" dirty="0"/>
          </a:p>
          <a:p>
            <a:pPr marL="514350" lvl="0" indent="-514350">
              <a:buAutoNum type="arabicParenR"/>
            </a:pPr>
            <a:r>
              <a:rPr lang="cs-CZ" sz="3200" dirty="0" smtClean="0"/>
              <a:t>otevřít svůj dům </a:t>
            </a:r>
            <a:r>
              <a:rPr lang="mr-IN" sz="3200" dirty="0" smtClean="0"/>
              <a:t>–</a:t>
            </a:r>
            <a:r>
              <a:rPr lang="cs-CZ" sz="3200" dirty="0" smtClean="0"/>
              <a:t> své srdce</a:t>
            </a:r>
          </a:p>
          <a:p>
            <a:pPr marL="514350" lvl="0" indent="-514350">
              <a:buAutoNum type="arabicParenR"/>
            </a:pPr>
            <a:r>
              <a:rPr lang="cs-CZ" sz="3200" dirty="0" smtClean="0"/>
              <a:t>na opozici</a:t>
            </a:r>
          </a:p>
          <a:p>
            <a:pPr marL="514350" lvl="0" indent="-514350">
              <a:buAutoNum type="arabicParenR"/>
            </a:pPr>
            <a:r>
              <a:rPr lang="cs-CZ" sz="3200" dirty="0" smtClean="0"/>
              <a:t>zastavit se</a:t>
            </a:r>
          </a:p>
          <a:p>
            <a:pPr marL="514350" lvl="0" indent="-514350">
              <a:buAutoNum type="arabicParenR"/>
            </a:pPr>
            <a:r>
              <a:rPr lang="cs-CZ" sz="3200" dirty="0" smtClean="0"/>
              <a:t>nehádat se</a:t>
            </a:r>
            <a:endParaRPr lang="cs-CZ" sz="3200" dirty="0"/>
          </a:p>
          <a:p>
            <a:pPr marL="514350" lvl="0" indent="-514350">
              <a:buAutoNum type="arabicParenR"/>
            </a:pPr>
            <a:r>
              <a:rPr lang="cs-CZ" sz="3200" dirty="0" smtClean="0"/>
              <a:t>rozhodovat se</a:t>
            </a:r>
          </a:p>
          <a:p>
            <a:pPr marL="514350" lvl="0" indent="-514350">
              <a:buAutoNum type="arabicParenR"/>
            </a:pPr>
            <a:r>
              <a:rPr lang="cs-CZ" sz="3200" dirty="0"/>
              <a:t> </a:t>
            </a:r>
            <a:r>
              <a:rPr lang="cs-CZ" sz="3200" dirty="0" smtClean="0"/>
              <a:t>činit pokání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043297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76" y="0"/>
            <a:ext cx="11337900" cy="989351"/>
          </a:xfrm>
        </p:spPr>
        <p:txBody>
          <a:bodyPr/>
          <a:lstStyle/>
          <a:p>
            <a:r>
              <a:rPr lang="cs-CZ" b="1" dirty="0" smtClean="0"/>
              <a:t>Reakce na změnu</a:t>
            </a:r>
            <a:r>
              <a:rPr lang="mr-IN" b="1" dirty="0" smtClean="0"/>
              <a:t>…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11045" y="6107383"/>
            <a:ext cx="6400800" cy="593222"/>
          </a:xfrm>
        </p:spPr>
        <p:txBody>
          <a:bodyPr/>
          <a:lstStyle/>
          <a:p>
            <a:pPr algn="r"/>
            <a:r>
              <a:rPr lang="cs-CZ" dirty="0"/>
              <a:t>Jirka Pospíšil, </a:t>
            </a:r>
            <a:r>
              <a:rPr lang="cs-CZ" dirty="0" smtClean="0"/>
              <a:t>12.5.2017 Projekt NOE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45125" y="2009703"/>
            <a:ext cx="9551013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buAutoNum type="arabicParenR"/>
            </a:pPr>
            <a:r>
              <a:rPr lang="cs-CZ" sz="3200" dirty="0" smtClean="0"/>
              <a:t>POKÁNÍ</a:t>
            </a:r>
            <a:r>
              <a:rPr lang="mr-IN" sz="3200" dirty="0" smtClean="0"/>
              <a:t>–</a:t>
            </a:r>
            <a:r>
              <a:rPr lang="cs-CZ" sz="3200" dirty="0" smtClean="0"/>
              <a:t> změna směru, změna charakterů</a:t>
            </a:r>
          </a:p>
          <a:p>
            <a:pPr marL="514350" lvl="0" indent="-514350">
              <a:buAutoNum type="arabicParenR"/>
            </a:pPr>
            <a:endParaRPr lang="cs-CZ" sz="3200" dirty="0" smtClean="0"/>
          </a:p>
          <a:p>
            <a:pPr marL="514350" lvl="0" indent="-514350">
              <a:buAutoNum type="arabicParenR"/>
            </a:pPr>
            <a:r>
              <a:rPr lang="cs-CZ" sz="3200" dirty="0" smtClean="0"/>
              <a:t>Změna POHLEDŮ na člověka skrze druhé lidi </a:t>
            </a:r>
            <a:br>
              <a:rPr lang="cs-CZ" sz="3200" dirty="0" smtClean="0"/>
            </a:br>
            <a:r>
              <a:rPr lang="cs-CZ" sz="3200" dirty="0" smtClean="0"/>
              <a:t>i na sebe sama</a:t>
            </a:r>
          </a:p>
          <a:p>
            <a:pPr marL="514350" lvl="0" indent="-514350">
              <a:buAutoNum type="arabicParenR"/>
            </a:pPr>
            <a:endParaRPr lang="cs-CZ" sz="3200" dirty="0" smtClean="0"/>
          </a:p>
          <a:p>
            <a:pPr marL="514350" lvl="0" indent="-514350">
              <a:buAutoNum type="arabicParenR"/>
            </a:pPr>
            <a:r>
              <a:rPr lang="cs-CZ" sz="3200" dirty="0" smtClean="0"/>
              <a:t>SPASENÍ pro celý dům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516586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76" y="0"/>
            <a:ext cx="11337900" cy="989351"/>
          </a:xfrm>
        </p:spPr>
        <p:txBody>
          <a:bodyPr/>
          <a:lstStyle/>
          <a:p>
            <a:r>
              <a:rPr lang="cs-CZ" b="1" dirty="0" smtClean="0"/>
              <a:t>Reakce na změnu</a:t>
            </a:r>
            <a:r>
              <a:rPr lang="mr-IN" b="1" dirty="0" smtClean="0"/>
              <a:t>…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11045" y="6107383"/>
            <a:ext cx="6400800" cy="593222"/>
          </a:xfrm>
        </p:spPr>
        <p:txBody>
          <a:bodyPr/>
          <a:lstStyle/>
          <a:p>
            <a:pPr algn="r"/>
            <a:r>
              <a:rPr lang="cs-CZ" dirty="0"/>
              <a:t>Jirka Pospíšil, </a:t>
            </a:r>
            <a:r>
              <a:rPr lang="cs-CZ" dirty="0" smtClean="0"/>
              <a:t>12.5.2017 Projekt NOE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94817" y="1583068"/>
            <a:ext cx="7906332" cy="45243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u="sng" cap="small" dirty="0"/>
              <a:t>4 oblasti, kde si musíš hlídat potřebu </a:t>
            </a:r>
            <a:r>
              <a:rPr lang="cs-CZ" sz="3200" u="sng" cap="small" dirty="0" smtClean="0"/>
              <a:t>změny</a:t>
            </a:r>
          </a:p>
          <a:p>
            <a:endParaRPr lang="cs-CZ" sz="3200" dirty="0"/>
          </a:p>
          <a:p>
            <a:pPr marL="514350" indent="-514350">
              <a:buAutoNum type="arabicParenR"/>
            </a:pPr>
            <a:r>
              <a:rPr lang="cs-CZ" sz="3200" dirty="0" smtClean="0"/>
              <a:t>Osobní </a:t>
            </a:r>
          </a:p>
          <a:p>
            <a:pPr marL="514350" indent="-514350">
              <a:buAutoNum type="arabicParenR"/>
            </a:pPr>
            <a:endParaRPr lang="cs-CZ" sz="3200" dirty="0" smtClean="0"/>
          </a:p>
          <a:p>
            <a:pPr marL="514350" indent="-514350">
              <a:buAutoNum type="arabicParenR"/>
            </a:pPr>
            <a:r>
              <a:rPr lang="cs-CZ" sz="3200" dirty="0" smtClean="0"/>
              <a:t>Rodina </a:t>
            </a:r>
          </a:p>
          <a:p>
            <a:pPr marL="514350" indent="-514350">
              <a:buAutoNum type="arabicParenR"/>
            </a:pPr>
            <a:endParaRPr lang="cs-CZ" sz="3200" dirty="0" smtClean="0"/>
          </a:p>
          <a:p>
            <a:pPr marL="514350" indent="-514350">
              <a:buAutoNum type="arabicParenR"/>
            </a:pPr>
            <a:r>
              <a:rPr lang="cs-CZ" sz="3200" dirty="0" smtClean="0"/>
              <a:t>Práce</a:t>
            </a:r>
          </a:p>
          <a:p>
            <a:pPr marL="514350" indent="-514350">
              <a:buAutoNum type="arabicParenR"/>
            </a:pPr>
            <a:endParaRPr lang="cs-CZ" sz="3200" dirty="0" smtClean="0"/>
          </a:p>
          <a:p>
            <a:r>
              <a:rPr lang="cs-CZ" sz="3200" dirty="0" smtClean="0"/>
              <a:t>4</a:t>
            </a:r>
            <a:r>
              <a:rPr lang="cs-CZ" sz="3200" dirty="0"/>
              <a:t>) </a:t>
            </a:r>
            <a:r>
              <a:rPr lang="cs-CZ" sz="3200" dirty="0" smtClean="0"/>
              <a:t>Církev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7461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76" y="0"/>
            <a:ext cx="11337900" cy="989351"/>
          </a:xfrm>
        </p:spPr>
        <p:txBody>
          <a:bodyPr/>
          <a:lstStyle/>
          <a:p>
            <a:r>
              <a:rPr lang="cs-CZ" b="1" dirty="0" smtClean="0"/>
              <a:t>Reakce na změnu</a:t>
            </a:r>
            <a:r>
              <a:rPr lang="mr-IN" b="1" dirty="0" smtClean="0"/>
              <a:t>…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11045" y="6107383"/>
            <a:ext cx="6400800" cy="593222"/>
          </a:xfrm>
        </p:spPr>
        <p:txBody>
          <a:bodyPr/>
          <a:lstStyle/>
          <a:p>
            <a:pPr algn="r"/>
            <a:r>
              <a:rPr lang="cs-CZ" dirty="0"/>
              <a:t>Jirka Pospíšil, </a:t>
            </a:r>
            <a:r>
              <a:rPr lang="cs-CZ" dirty="0" smtClean="0"/>
              <a:t>12.5.2017 Projekt NOE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94817" y="1583068"/>
            <a:ext cx="7794121" cy="35394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dirty="0"/>
              <a:t>Jak by vypadala církev, </a:t>
            </a:r>
            <a:endParaRPr lang="cs-CZ" sz="3200" dirty="0" smtClean="0"/>
          </a:p>
          <a:p>
            <a:endParaRPr lang="cs-CZ" sz="3200" dirty="0" smtClean="0"/>
          </a:p>
          <a:p>
            <a:r>
              <a:rPr lang="cs-CZ" sz="3200" dirty="0" smtClean="0"/>
              <a:t>   kdyby </a:t>
            </a:r>
            <a:r>
              <a:rPr lang="cs-CZ" sz="3200" dirty="0"/>
              <a:t>se vedoucí byli ochotni měnit </a:t>
            </a:r>
            <a:endParaRPr lang="cs-CZ" sz="3200" dirty="0" smtClean="0"/>
          </a:p>
          <a:p>
            <a:endParaRPr lang="cs-CZ" sz="3200" dirty="0" smtClean="0"/>
          </a:p>
          <a:p>
            <a:r>
              <a:rPr lang="cs-CZ" sz="3200" dirty="0" smtClean="0"/>
              <a:t>     dle </a:t>
            </a:r>
            <a:r>
              <a:rPr lang="cs-CZ" sz="3200" dirty="0"/>
              <a:t>Boží vůle, </a:t>
            </a:r>
            <a:endParaRPr lang="cs-CZ" sz="3200" dirty="0" smtClean="0"/>
          </a:p>
          <a:p>
            <a:endParaRPr lang="cs-CZ" sz="3200" dirty="0" smtClean="0"/>
          </a:p>
          <a:p>
            <a:r>
              <a:rPr lang="cs-CZ" sz="3200" dirty="0" smtClean="0"/>
              <a:t>        dle </a:t>
            </a:r>
            <a:r>
              <a:rPr lang="cs-CZ" sz="3200" dirty="0"/>
              <a:t>okolí, v kterém </a:t>
            </a:r>
            <a:r>
              <a:rPr lang="cs-CZ" sz="3200" dirty="0" smtClean="0"/>
              <a:t>žijí?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516956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76" y="0"/>
            <a:ext cx="11337900" cy="989351"/>
          </a:xfrm>
        </p:spPr>
        <p:txBody>
          <a:bodyPr/>
          <a:lstStyle/>
          <a:p>
            <a:r>
              <a:rPr lang="cs-CZ" b="1" dirty="0" smtClean="0"/>
              <a:t>Ochota se měnit</a:t>
            </a:r>
            <a:r>
              <a:rPr lang="mr-IN" b="1" dirty="0" smtClean="0"/>
              <a:t>…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11045" y="6107383"/>
            <a:ext cx="6400800" cy="593222"/>
          </a:xfrm>
        </p:spPr>
        <p:txBody>
          <a:bodyPr/>
          <a:lstStyle/>
          <a:p>
            <a:pPr algn="r"/>
            <a:r>
              <a:rPr lang="cs-CZ" dirty="0"/>
              <a:t>Jirka Pospíšil, </a:t>
            </a:r>
            <a:r>
              <a:rPr lang="cs-CZ" dirty="0" smtClean="0"/>
              <a:t>12.5.2017 Projekt NOE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393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76" y="0"/>
            <a:ext cx="11337900" cy="989351"/>
          </a:xfrm>
        </p:spPr>
        <p:txBody>
          <a:bodyPr/>
          <a:lstStyle/>
          <a:p>
            <a:r>
              <a:rPr lang="cs-CZ" b="1" dirty="0" smtClean="0"/>
              <a:t>Ochota se měnit</a:t>
            </a:r>
            <a:r>
              <a:rPr lang="mr-IN" b="1" dirty="0" smtClean="0"/>
              <a:t>…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11045" y="6107383"/>
            <a:ext cx="6400800" cy="593222"/>
          </a:xfrm>
        </p:spPr>
        <p:txBody>
          <a:bodyPr/>
          <a:lstStyle/>
          <a:p>
            <a:pPr algn="r"/>
            <a:r>
              <a:rPr lang="cs-CZ" dirty="0"/>
              <a:t>Jirka Pospíšil, </a:t>
            </a:r>
            <a:r>
              <a:rPr lang="cs-CZ" dirty="0" smtClean="0"/>
              <a:t>12.5.2017 Projekt NOE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0248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76" y="0"/>
            <a:ext cx="11337900" cy="989351"/>
          </a:xfrm>
        </p:spPr>
        <p:txBody>
          <a:bodyPr/>
          <a:lstStyle/>
          <a:p>
            <a:r>
              <a:rPr lang="cs-CZ" b="1" dirty="0" smtClean="0"/>
              <a:t>Ochota se měnit</a:t>
            </a:r>
            <a:r>
              <a:rPr lang="mr-IN" b="1" dirty="0" smtClean="0"/>
              <a:t>…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11045" y="6107383"/>
            <a:ext cx="6400800" cy="593222"/>
          </a:xfrm>
        </p:spPr>
        <p:txBody>
          <a:bodyPr/>
          <a:lstStyle/>
          <a:p>
            <a:pPr algn="r"/>
            <a:r>
              <a:rPr lang="cs-CZ" dirty="0"/>
              <a:t>Jirka Pospíšil, </a:t>
            </a:r>
            <a:r>
              <a:rPr lang="cs-CZ" dirty="0" smtClean="0"/>
              <a:t>12.5.2017 Projekt NOE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02" y="0"/>
            <a:ext cx="1016044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9110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76" y="0"/>
            <a:ext cx="11337900" cy="989351"/>
          </a:xfrm>
        </p:spPr>
        <p:txBody>
          <a:bodyPr/>
          <a:lstStyle/>
          <a:p>
            <a:r>
              <a:rPr lang="cs-CZ" b="1" dirty="0" smtClean="0"/>
              <a:t>Ochota se měnit</a:t>
            </a:r>
            <a:r>
              <a:rPr lang="mr-IN" b="1" dirty="0" smtClean="0"/>
              <a:t>…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11045" y="6107383"/>
            <a:ext cx="6400800" cy="593222"/>
          </a:xfrm>
        </p:spPr>
        <p:txBody>
          <a:bodyPr/>
          <a:lstStyle/>
          <a:p>
            <a:pPr algn="r"/>
            <a:r>
              <a:rPr lang="cs-CZ" dirty="0"/>
              <a:t>Jirka Pospíšil, </a:t>
            </a:r>
            <a:r>
              <a:rPr lang="cs-CZ" dirty="0" smtClean="0"/>
              <a:t>12.5.2017 Projekt NOE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282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76" y="0"/>
            <a:ext cx="11337900" cy="989351"/>
          </a:xfrm>
        </p:spPr>
        <p:txBody>
          <a:bodyPr/>
          <a:lstStyle/>
          <a:p>
            <a:r>
              <a:rPr lang="cs-CZ" b="1" dirty="0" smtClean="0"/>
              <a:t>Ochota se měnit</a:t>
            </a:r>
            <a:r>
              <a:rPr lang="mr-IN" b="1" dirty="0" smtClean="0"/>
              <a:t>…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11045" y="6107383"/>
            <a:ext cx="6400800" cy="593222"/>
          </a:xfrm>
        </p:spPr>
        <p:txBody>
          <a:bodyPr/>
          <a:lstStyle/>
          <a:p>
            <a:pPr algn="r"/>
            <a:r>
              <a:rPr lang="cs-CZ" dirty="0"/>
              <a:t>Jirka Pospíšil, </a:t>
            </a:r>
            <a:r>
              <a:rPr lang="cs-CZ" dirty="0" smtClean="0"/>
              <a:t>12.5.2017 Projekt NOE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16" y="0"/>
            <a:ext cx="10321871" cy="6868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85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76" y="0"/>
            <a:ext cx="11337900" cy="989351"/>
          </a:xfrm>
        </p:spPr>
        <p:txBody>
          <a:bodyPr/>
          <a:lstStyle/>
          <a:p>
            <a:r>
              <a:rPr lang="cs-CZ" b="1" dirty="0" smtClean="0"/>
              <a:t>Ochota se měnit</a:t>
            </a:r>
            <a:r>
              <a:rPr lang="mr-IN" b="1" dirty="0" smtClean="0"/>
              <a:t>…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11045" y="6107383"/>
            <a:ext cx="6400800" cy="593222"/>
          </a:xfrm>
        </p:spPr>
        <p:txBody>
          <a:bodyPr/>
          <a:lstStyle/>
          <a:p>
            <a:pPr algn="r"/>
            <a:r>
              <a:rPr lang="cs-CZ" dirty="0"/>
              <a:t>Jirka Pospíšil, </a:t>
            </a:r>
            <a:r>
              <a:rPr lang="cs-CZ" dirty="0" smtClean="0"/>
              <a:t>12.5.2017 Projekt NOE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8034" y="989351"/>
            <a:ext cx="13981486" cy="4636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209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76" y="0"/>
            <a:ext cx="11337900" cy="989351"/>
          </a:xfrm>
        </p:spPr>
        <p:txBody>
          <a:bodyPr/>
          <a:lstStyle/>
          <a:p>
            <a:r>
              <a:rPr lang="cs-CZ" b="1" dirty="0" smtClean="0"/>
              <a:t>Ochota se měnit</a:t>
            </a:r>
            <a:r>
              <a:rPr lang="mr-IN" b="1" dirty="0" smtClean="0"/>
              <a:t>…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11045" y="6107383"/>
            <a:ext cx="6400800" cy="593222"/>
          </a:xfrm>
        </p:spPr>
        <p:txBody>
          <a:bodyPr/>
          <a:lstStyle/>
          <a:p>
            <a:pPr algn="r"/>
            <a:r>
              <a:rPr lang="cs-CZ" dirty="0"/>
              <a:t>Jirka Pospíšil, </a:t>
            </a:r>
            <a:r>
              <a:rPr lang="cs-CZ" dirty="0" smtClean="0"/>
              <a:t>12.5.2017 Projekt NOE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3900"/>
            <a:ext cx="12192000" cy="5405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005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76" y="0"/>
            <a:ext cx="11337900" cy="989351"/>
          </a:xfrm>
        </p:spPr>
        <p:txBody>
          <a:bodyPr/>
          <a:lstStyle/>
          <a:p>
            <a:r>
              <a:rPr lang="cs-CZ" b="1" dirty="0" smtClean="0"/>
              <a:t>Ochota se měnit</a:t>
            </a:r>
            <a:r>
              <a:rPr lang="mr-IN" b="1" dirty="0" smtClean="0"/>
              <a:t>…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11045" y="6107383"/>
            <a:ext cx="6400800" cy="593222"/>
          </a:xfrm>
        </p:spPr>
        <p:txBody>
          <a:bodyPr/>
          <a:lstStyle/>
          <a:p>
            <a:pPr algn="r"/>
            <a:r>
              <a:rPr lang="cs-CZ" dirty="0"/>
              <a:t>Jirka Pospíšil, </a:t>
            </a:r>
            <a:r>
              <a:rPr lang="cs-CZ" dirty="0" smtClean="0"/>
              <a:t>12.5.2017 Projekt NOE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554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76" y="0"/>
            <a:ext cx="11337900" cy="989351"/>
          </a:xfrm>
        </p:spPr>
        <p:txBody>
          <a:bodyPr/>
          <a:lstStyle/>
          <a:p>
            <a:r>
              <a:rPr lang="cs-CZ" b="1" dirty="0" smtClean="0"/>
              <a:t>Ochota se měnit</a:t>
            </a:r>
            <a:r>
              <a:rPr lang="mr-IN" b="1" dirty="0" smtClean="0"/>
              <a:t>…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11045" y="6107383"/>
            <a:ext cx="6400800" cy="593222"/>
          </a:xfrm>
        </p:spPr>
        <p:txBody>
          <a:bodyPr/>
          <a:lstStyle/>
          <a:p>
            <a:pPr algn="r"/>
            <a:r>
              <a:rPr lang="cs-CZ" dirty="0"/>
              <a:t>Jirka Pospíšil, </a:t>
            </a:r>
            <a:r>
              <a:rPr lang="cs-CZ" dirty="0" smtClean="0"/>
              <a:t>12.5.2017 Projekt NOE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1370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Řez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66</TotalTime>
  <Words>228</Words>
  <Application>Microsoft Macintosh PowerPoint</Application>
  <PresentationFormat>Širokoúhlá obrazovka</PresentationFormat>
  <Paragraphs>69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Century Gothic</vt:lpstr>
      <vt:lpstr>Mangal</vt:lpstr>
      <vt:lpstr>Wingdings 3</vt:lpstr>
      <vt:lpstr>Řez</vt:lpstr>
      <vt:lpstr>Prezentace aplikace PowerPoint</vt:lpstr>
      <vt:lpstr>Ochota se měnit…</vt:lpstr>
      <vt:lpstr>Ochota se měnit…</vt:lpstr>
      <vt:lpstr>Ochota se měnit…</vt:lpstr>
      <vt:lpstr>Ochota se měnit…</vt:lpstr>
      <vt:lpstr>Ochota se měnit…</vt:lpstr>
      <vt:lpstr>Ochota se měnit…</vt:lpstr>
      <vt:lpstr>Ochota se měnit…</vt:lpstr>
      <vt:lpstr>Ochota se měnit…</vt:lpstr>
      <vt:lpstr>Ochota se měnit…</vt:lpstr>
      <vt:lpstr>Ochota se měnit…</vt:lpstr>
      <vt:lpstr>Ochota se měnit…</vt:lpstr>
      <vt:lpstr>Reakce na změnu…</vt:lpstr>
      <vt:lpstr>Reakce na změnu…</vt:lpstr>
      <vt:lpstr>Reakce na změnu…</vt:lpstr>
      <vt:lpstr>Ochota se měnit…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Jirka Pospíšil</dc:creator>
  <cp:lastModifiedBy>Jirka Pospíšil</cp:lastModifiedBy>
  <cp:revision>18</cp:revision>
  <dcterms:created xsi:type="dcterms:W3CDTF">2017-01-08T06:42:57Z</dcterms:created>
  <dcterms:modified xsi:type="dcterms:W3CDTF">2017-05-12T15:07:32Z</dcterms:modified>
</cp:coreProperties>
</file>